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8"/>
    <p:sldId id="267" r:id="rId19"/>
    <p:sldId id="268" r:id="rId20"/>
    <p:sldId id="269" r:id="rId21"/>
    <p:sldId id="270" r:id="rId22"/>
    <p:sldId id="271" r:id="rId23"/>
  </p:sldIdLst>
  <p:sldSz cx="13004800" cy="9753600"/>
  <p:notesSz cx="6858000" cy="9144000"/>
  <p:defaultTextStyle>
    <a:lvl1pPr algn="ctr" defTabSz="584200">
      <a:defRPr sz="3600">
        <a:latin typeface="+mn-lt"/>
        <a:ea typeface="+mn-ea"/>
        <a:cs typeface="+mn-cs"/>
        <a:sym typeface="Helvetica Light"/>
      </a:defRPr>
    </a:lvl1pPr>
    <a:lvl2pPr indent="228600" algn="ctr" defTabSz="584200">
      <a:defRPr sz="3600">
        <a:latin typeface="+mn-lt"/>
        <a:ea typeface="+mn-ea"/>
        <a:cs typeface="+mn-cs"/>
        <a:sym typeface="Helvetica Light"/>
      </a:defRPr>
    </a:lvl2pPr>
    <a:lvl3pPr indent="457200" algn="ctr" defTabSz="584200">
      <a:defRPr sz="3600">
        <a:latin typeface="+mn-lt"/>
        <a:ea typeface="+mn-ea"/>
        <a:cs typeface="+mn-cs"/>
        <a:sym typeface="Helvetica Light"/>
      </a:defRPr>
    </a:lvl3pPr>
    <a:lvl4pPr indent="685800" algn="ctr" defTabSz="584200">
      <a:defRPr sz="3600">
        <a:latin typeface="+mn-lt"/>
        <a:ea typeface="+mn-ea"/>
        <a:cs typeface="+mn-cs"/>
        <a:sym typeface="Helvetica Light"/>
      </a:defRPr>
    </a:lvl4pPr>
    <a:lvl5pPr indent="914400" algn="ctr" defTabSz="584200">
      <a:defRPr sz="3600">
        <a:latin typeface="+mn-lt"/>
        <a:ea typeface="+mn-ea"/>
        <a:cs typeface="+mn-cs"/>
        <a:sym typeface="Helvetica Light"/>
      </a:defRPr>
    </a:lvl5pPr>
    <a:lvl6pPr indent="1143000" algn="ctr" defTabSz="584200">
      <a:defRPr sz="3600">
        <a:latin typeface="+mn-lt"/>
        <a:ea typeface="+mn-ea"/>
        <a:cs typeface="+mn-cs"/>
        <a:sym typeface="Helvetica Light"/>
      </a:defRPr>
    </a:lvl6pPr>
    <a:lvl7pPr indent="1371600" algn="ctr" defTabSz="584200">
      <a:defRPr sz="3600">
        <a:latin typeface="+mn-lt"/>
        <a:ea typeface="+mn-ea"/>
        <a:cs typeface="+mn-cs"/>
        <a:sym typeface="Helvetica Light"/>
      </a:defRPr>
    </a:lvl7pPr>
    <a:lvl8pPr indent="1600200" algn="ctr" defTabSz="584200">
      <a:defRPr sz="3600">
        <a:latin typeface="+mn-lt"/>
        <a:ea typeface="+mn-ea"/>
        <a:cs typeface="+mn-cs"/>
        <a:sym typeface="Helvetica Light"/>
      </a:defRPr>
    </a:lvl8pPr>
    <a:lvl9pPr indent="1828800" algn="ctr" defTabSz="584200">
      <a:defRPr sz="3600">
        <a:latin typeface="+mn-lt"/>
        <a:ea typeface="+mn-ea"/>
        <a:cs typeface="+mn-cs"/>
        <a:sym typeface="Helvetica Light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 b="def" i="def"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398CCE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0365C0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 b="def" i="def"/>
      <a:tcStyle>
        <a:tcBdr/>
        <a:fill>
          <a:solidFill>
            <a:srgbClr val="E1E0DA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5AC831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00882B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E6E3D7"/>
          </a:solidFill>
        </a:fill>
      </a:tcStyle>
    </a:wholeTbl>
    <a:band2H>
      <a:tcTxStyle b="def" i="def"/>
      <a:tcStyle>
        <a:tcBdr/>
        <a:fill>
          <a:solidFill>
            <a:srgbClr val="C3C2C2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09C99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 b="def" i="def"/>
      <a:tcStyle>
        <a:tcBdr/>
        <a:fill>
          <a:solidFill>
            <a:srgbClr val="DCE5E6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D0D1D2"/>
          </a:solidFill>
        </a:fill>
      </a:tcStyle>
    </a:wholeTbl>
    <a:band2H>
      <a:tcTxStyle b="def" i="def"/>
      <a:tcStyle>
        <a:tcBdr/>
        <a:fill>
          <a:solidFill>
            <a:srgbClr val="DEDEDF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761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909398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67C85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1"/>
</file>

<file path=ppt/_rels/presentation.xml.rels><?xml version="1.0" encoding="UTF-8" standalone="yes"?>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Relationship Id="rId13" Type="http://schemas.openxmlformats.org/officeDocument/2006/relationships/slide" Target="slides/slide6.xml"/><Relationship Id="rId14" Type="http://schemas.openxmlformats.org/officeDocument/2006/relationships/slide" Target="slides/slide7.xml"/><Relationship Id="rId15" Type="http://schemas.openxmlformats.org/officeDocument/2006/relationships/slide" Target="slides/slide8.xml"/><Relationship Id="rId16" Type="http://schemas.openxmlformats.org/officeDocument/2006/relationships/slide" Target="slides/slide9.xml"/><Relationship Id="rId17" Type="http://schemas.openxmlformats.org/officeDocument/2006/relationships/slide" Target="slides/slide10.xml"/><Relationship Id="rId18" Type="http://schemas.openxmlformats.org/officeDocument/2006/relationships/slide" Target="slides/slide11.xml"/><Relationship Id="rId19" Type="http://schemas.openxmlformats.org/officeDocument/2006/relationships/slide" Target="slides/slide12.xml"/><Relationship Id="rId20" Type="http://schemas.openxmlformats.org/officeDocument/2006/relationships/slide" Target="slides/slide13.xml"/><Relationship Id="rId21" Type="http://schemas.openxmlformats.org/officeDocument/2006/relationships/slide" Target="slides/slide14.xml"/><Relationship Id="rId22" Type="http://schemas.openxmlformats.org/officeDocument/2006/relationships/slide" Target="slides/slide15.xml"/><Relationship Id="rId23" Type="http://schemas.openxmlformats.org/officeDocument/2006/relationships/slide" Target="slides/slide16.xml"/></Relationships>

</file>

<file path=ppt/notesMasters/_rels/notes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 lvl="0"/>
          </a:p>
        </p:txBody>
      </p:sp>
      <p:sp>
        <p:nvSpPr>
          <p:cNvPr id="30" name="Shape 30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 lvl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slideLayouts/_rels/slideLayout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0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8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9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ítulo y sub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5"/>
          <p:cNvSpPr/>
          <p:nvPr>
            <p:ph type="title"/>
          </p:nvPr>
        </p:nvSpPr>
        <p:spPr>
          <a:xfrm>
            <a:off x="1270000" y="1638300"/>
            <a:ext cx="10464800" cy="3302000"/>
          </a:xfrm>
          <a:prstGeom prst="rect">
            <a:avLst/>
          </a:prstGeom>
        </p:spPr>
        <p:txBody>
          <a:bodyPr anchor="b"/>
          <a:lstStyle/>
          <a:p>
            <a:pPr lvl="0">
              <a:defRPr sz="1800"/>
            </a:pPr>
            <a:r>
              <a:rPr sz="8000"/>
              <a:t>Texto del título</a:t>
            </a:r>
          </a:p>
        </p:txBody>
      </p:sp>
      <p:sp>
        <p:nvSpPr>
          <p:cNvPr id="6" name="Shape 6"/>
          <p:cNvSpPr/>
          <p:nvPr>
            <p:ph type="body" idx="1"/>
          </p:nvPr>
        </p:nvSpPr>
        <p:spPr>
          <a:xfrm>
            <a:off x="1270000" y="5029200"/>
            <a:ext cx="10464800" cy="11303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200"/>
            </a:lvl1pPr>
            <a:lvl2pPr marL="0" indent="228600" algn="ctr">
              <a:spcBef>
                <a:spcPts val="0"/>
              </a:spcBef>
              <a:buSzTx/>
              <a:buNone/>
              <a:defRPr sz="3200"/>
            </a:lvl2pPr>
            <a:lvl3pPr marL="0" indent="457200" algn="ctr">
              <a:spcBef>
                <a:spcPts val="0"/>
              </a:spcBef>
              <a:buSzTx/>
              <a:buNone/>
              <a:defRPr sz="3200"/>
            </a:lvl3pPr>
            <a:lvl4pPr marL="0" indent="685800" algn="ctr">
              <a:spcBef>
                <a:spcPts val="0"/>
              </a:spcBef>
              <a:buSzTx/>
              <a:buNone/>
              <a:defRPr sz="3200"/>
            </a:lvl4pPr>
            <a:lvl5pPr marL="0" indent="914400" algn="ctr">
              <a:spcBef>
                <a:spcPts val="0"/>
              </a:spcBef>
              <a:buSzTx/>
              <a:buNone/>
              <a:defRPr sz="3200"/>
            </a:lvl5pPr>
          </a:lstStyle>
          <a:p>
            <a:pPr lvl="0">
              <a:defRPr sz="1800"/>
            </a:pPr>
            <a:r>
              <a:rPr sz="3200"/>
              <a:t>Nivel de texto 1</a:t>
            </a:r>
            <a:endParaRPr sz="3200"/>
          </a:p>
          <a:p>
            <a:pPr lvl="1">
              <a:defRPr sz="1800"/>
            </a:pPr>
            <a:r>
              <a:rPr sz="3200"/>
              <a:t>Nivel de texto 2</a:t>
            </a:r>
            <a:endParaRPr sz="3200"/>
          </a:p>
          <a:p>
            <a:pPr lvl="2">
              <a:defRPr sz="1800"/>
            </a:pPr>
            <a:r>
              <a:rPr sz="3200"/>
              <a:t>Nivel de texto 3</a:t>
            </a:r>
            <a:endParaRPr sz="3200"/>
          </a:p>
          <a:p>
            <a:pPr lvl="3">
              <a:defRPr sz="1800"/>
            </a:pPr>
            <a:r>
              <a:rPr sz="3200"/>
              <a:t>Nivel de texto 4</a:t>
            </a:r>
            <a:endParaRPr sz="3200"/>
          </a:p>
          <a:p>
            <a:pPr lvl="4">
              <a:defRPr sz="1800"/>
            </a:pPr>
            <a:r>
              <a:rPr sz="3200"/>
              <a:t>Nivel de texto 5</a:t>
            </a:r>
          </a:p>
        </p:txBody>
      </p:sp>
    </p:spTree>
  </p:cSld>
  <p:clrMapOvr>
    <a:masterClrMapping/>
  </p:clrMapOvr>
  <p:transition spd="med" advClick="1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Ci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 advClick="1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 advClick="1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Foto (horizontal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8"/>
          <p:cNvSpPr/>
          <p:nvPr>
            <p:ph type="title"/>
          </p:nvPr>
        </p:nvSpPr>
        <p:spPr>
          <a:xfrm>
            <a:off x="1270000" y="6718300"/>
            <a:ext cx="10464800" cy="1422400"/>
          </a:xfrm>
          <a:prstGeom prst="rect">
            <a:avLst/>
          </a:prstGeom>
        </p:spPr>
        <p:txBody>
          <a:bodyPr anchor="b"/>
          <a:lstStyle/>
          <a:p>
            <a:pPr lvl="0">
              <a:defRPr sz="1800"/>
            </a:pPr>
            <a:r>
              <a:rPr sz="8000"/>
              <a:t>Texto del título</a:t>
            </a:r>
          </a:p>
        </p:txBody>
      </p:sp>
      <p:sp>
        <p:nvSpPr>
          <p:cNvPr id="9" name="Shape 9"/>
          <p:cNvSpPr/>
          <p:nvPr>
            <p:ph type="body" idx="1"/>
          </p:nvPr>
        </p:nvSpPr>
        <p:spPr>
          <a:xfrm>
            <a:off x="1270000" y="8191500"/>
            <a:ext cx="10464800" cy="11303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200"/>
            </a:lvl1pPr>
            <a:lvl2pPr marL="0" indent="228600" algn="ctr">
              <a:spcBef>
                <a:spcPts val="0"/>
              </a:spcBef>
              <a:buSzTx/>
              <a:buNone/>
              <a:defRPr sz="3200"/>
            </a:lvl2pPr>
            <a:lvl3pPr marL="0" indent="457200" algn="ctr">
              <a:spcBef>
                <a:spcPts val="0"/>
              </a:spcBef>
              <a:buSzTx/>
              <a:buNone/>
              <a:defRPr sz="3200"/>
            </a:lvl3pPr>
            <a:lvl4pPr marL="0" indent="685800" algn="ctr">
              <a:spcBef>
                <a:spcPts val="0"/>
              </a:spcBef>
              <a:buSzTx/>
              <a:buNone/>
              <a:defRPr sz="3200"/>
            </a:lvl4pPr>
            <a:lvl5pPr marL="0" indent="914400" algn="ctr">
              <a:spcBef>
                <a:spcPts val="0"/>
              </a:spcBef>
              <a:buSzTx/>
              <a:buNone/>
              <a:defRPr sz="3200"/>
            </a:lvl5pPr>
          </a:lstStyle>
          <a:p>
            <a:pPr lvl="0">
              <a:defRPr sz="1800"/>
            </a:pPr>
            <a:r>
              <a:rPr sz="3200"/>
              <a:t>Nivel de texto 1</a:t>
            </a:r>
            <a:endParaRPr sz="3200"/>
          </a:p>
          <a:p>
            <a:pPr lvl="1">
              <a:defRPr sz="1800"/>
            </a:pPr>
            <a:r>
              <a:rPr sz="3200"/>
              <a:t>Nivel de texto 2</a:t>
            </a:r>
            <a:endParaRPr sz="3200"/>
          </a:p>
          <a:p>
            <a:pPr lvl="2">
              <a:defRPr sz="1800"/>
            </a:pPr>
            <a:r>
              <a:rPr sz="3200"/>
              <a:t>Nivel de texto 3</a:t>
            </a:r>
            <a:endParaRPr sz="3200"/>
          </a:p>
          <a:p>
            <a:pPr lvl="3">
              <a:defRPr sz="1800"/>
            </a:pPr>
            <a:r>
              <a:rPr sz="3200"/>
              <a:t>Nivel de texto 4</a:t>
            </a:r>
            <a:endParaRPr sz="3200"/>
          </a:p>
          <a:p>
            <a:pPr lvl="4">
              <a:defRPr sz="1800"/>
            </a:pPr>
            <a:r>
              <a:rPr sz="3200"/>
              <a:t>Nivel de texto 5</a:t>
            </a:r>
          </a:p>
        </p:txBody>
      </p:sp>
    </p:spTree>
  </p:cSld>
  <p:clrMapOvr>
    <a:masterClrMapping/>
  </p:clrMapOvr>
  <p:transition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ítulo (centro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1"/>
          <p:cNvSpPr/>
          <p:nvPr>
            <p:ph type="title"/>
          </p:nvPr>
        </p:nvSpPr>
        <p:spPr>
          <a:xfrm>
            <a:off x="1270000" y="3225800"/>
            <a:ext cx="10464800" cy="3302000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8000"/>
              <a:t>Texto del título</a:t>
            </a:r>
          </a:p>
        </p:txBody>
      </p:sp>
    </p:spTree>
  </p:cSld>
  <p:clrMapOvr>
    <a:masterClrMapping/>
  </p:clrMapOvr>
  <p:transition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Foto (vertical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hape 13"/>
          <p:cNvSpPr/>
          <p:nvPr>
            <p:ph type="title"/>
          </p:nvPr>
        </p:nvSpPr>
        <p:spPr>
          <a:xfrm>
            <a:off x="952500" y="635000"/>
            <a:ext cx="5334000" cy="3987800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pPr lvl="0">
              <a:defRPr sz="1800"/>
            </a:pPr>
            <a:r>
              <a:rPr sz="6000"/>
              <a:t>Texto del título</a:t>
            </a:r>
          </a:p>
        </p:txBody>
      </p:sp>
      <p:sp>
        <p:nvSpPr>
          <p:cNvPr id="14" name="Shape 14"/>
          <p:cNvSpPr/>
          <p:nvPr>
            <p:ph type="body" idx="1"/>
          </p:nvPr>
        </p:nvSpPr>
        <p:spPr>
          <a:xfrm>
            <a:off x="952500" y="4762500"/>
            <a:ext cx="5334000" cy="41021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200"/>
            </a:lvl1pPr>
            <a:lvl2pPr marL="0" indent="228600" algn="ctr">
              <a:spcBef>
                <a:spcPts val="0"/>
              </a:spcBef>
              <a:buSzTx/>
              <a:buNone/>
              <a:defRPr sz="3200"/>
            </a:lvl2pPr>
            <a:lvl3pPr marL="0" indent="457200" algn="ctr">
              <a:spcBef>
                <a:spcPts val="0"/>
              </a:spcBef>
              <a:buSzTx/>
              <a:buNone/>
              <a:defRPr sz="3200"/>
            </a:lvl3pPr>
            <a:lvl4pPr marL="0" indent="685800" algn="ctr">
              <a:spcBef>
                <a:spcPts val="0"/>
              </a:spcBef>
              <a:buSzTx/>
              <a:buNone/>
              <a:defRPr sz="3200"/>
            </a:lvl4pPr>
            <a:lvl5pPr marL="0" indent="914400" algn="ctr">
              <a:spcBef>
                <a:spcPts val="0"/>
              </a:spcBef>
              <a:buSzTx/>
              <a:buNone/>
              <a:defRPr sz="3200"/>
            </a:lvl5pPr>
          </a:lstStyle>
          <a:p>
            <a:pPr lvl="0">
              <a:defRPr sz="1800"/>
            </a:pPr>
            <a:r>
              <a:rPr sz="3200"/>
              <a:t>Nivel de texto 1</a:t>
            </a:r>
            <a:endParaRPr sz="3200"/>
          </a:p>
          <a:p>
            <a:pPr lvl="1">
              <a:defRPr sz="1800"/>
            </a:pPr>
            <a:r>
              <a:rPr sz="3200"/>
              <a:t>Nivel de texto 2</a:t>
            </a:r>
            <a:endParaRPr sz="3200"/>
          </a:p>
          <a:p>
            <a:pPr lvl="2">
              <a:defRPr sz="1800"/>
            </a:pPr>
            <a:r>
              <a:rPr sz="3200"/>
              <a:t>Nivel de texto 3</a:t>
            </a:r>
            <a:endParaRPr sz="3200"/>
          </a:p>
          <a:p>
            <a:pPr lvl="3">
              <a:defRPr sz="1800"/>
            </a:pPr>
            <a:r>
              <a:rPr sz="3200"/>
              <a:t>Nivel de texto 4</a:t>
            </a:r>
            <a:endParaRPr sz="3200"/>
          </a:p>
          <a:p>
            <a:pPr lvl="4">
              <a:defRPr sz="1800"/>
            </a:pPr>
            <a:r>
              <a:rPr sz="3200"/>
              <a:t>Nivel de texto 5</a:t>
            </a:r>
          </a:p>
        </p:txBody>
      </p:sp>
    </p:spTree>
  </p:cSld>
  <p:clrMapOvr>
    <a:masterClrMapping/>
  </p:clrMapOvr>
  <p:transition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ítulo (arriba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hape 16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8000"/>
              <a:t>Texto del título</a:t>
            </a:r>
          </a:p>
        </p:txBody>
      </p:sp>
    </p:spTree>
  </p:cSld>
  <p:clrMapOvr>
    <a:masterClrMapping/>
  </p:clrMapOvr>
  <p:transition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ítulo y viñet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hape 18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8000"/>
              <a:t>Texto del título</a:t>
            </a:r>
          </a:p>
        </p:txBody>
      </p:sp>
      <p:sp>
        <p:nvSpPr>
          <p:cNvPr id="19" name="Shape 19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3600"/>
              <a:t>Nivel de texto 1</a:t>
            </a:r>
            <a:endParaRPr sz="3600"/>
          </a:p>
          <a:p>
            <a:pPr lvl="1">
              <a:defRPr sz="1800"/>
            </a:pPr>
            <a:r>
              <a:rPr sz="3600"/>
              <a:t>Nivel de texto 2</a:t>
            </a:r>
            <a:endParaRPr sz="3600"/>
          </a:p>
          <a:p>
            <a:pPr lvl="2">
              <a:defRPr sz="1800"/>
            </a:pPr>
            <a:r>
              <a:rPr sz="3600"/>
              <a:t>Nivel de texto 3</a:t>
            </a:r>
            <a:endParaRPr sz="3600"/>
          </a:p>
          <a:p>
            <a:pPr lvl="3">
              <a:defRPr sz="1800"/>
            </a:pPr>
            <a:r>
              <a:rPr sz="3600"/>
              <a:t>Nivel de texto 4</a:t>
            </a:r>
            <a:endParaRPr sz="3600"/>
          </a:p>
          <a:p>
            <a:pPr lvl="4">
              <a:defRPr sz="1800"/>
            </a:pPr>
            <a:r>
              <a:rPr sz="3600"/>
              <a:t>Nivel de texto 5</a:t>
            </a:r>
          </a:p>
        </p:txBody>
      </p:sp>
    </p:spTree>
  </p:cSld>
  <p:clrMapOvr>
    <a:masterClrMapping/>
  </p:clrMapOvr>
  <p:transition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ítulo, viñetas y 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8000"/>
              <a:t>Texto del título</a:t>
            </a:r>
          </a:p>
        </p:txBody>
      </p:sp>
      <p:sp>
        <p:nvSpPr>
          <p:cNvPr id="22" name="Shape 22"/>
          <p:cNvSpPr/>
          <p:nvPr>
            <p:ph type="body" idx="1"/>
          </p:nvPr>
        </p:nvSpPr>
        <p:spPr>
          <a:xfrm>
            <a:off x="952500" y="2603500"/>
            <a:ext cx="5334000" cy="6286500"/>
          </a:xfrm>
          <a:prstGeom prst="rect">
            <a:avLst/>
          </a:prstGeom>
        </p:spPr>
        <p:txBody>
          <a:bodyPr/>
          <a:lstStyle>
            <a:lvl1pPr marL="342900" indent="-342900">
              <a:spcBef>
                <a:spcPts val="3200"/>
              </a:spcBef>
              <a:defRPr sz="2800"/>
            </a:lvl1pPr>
            <a:lvl2pPr marL="685800" indent="-342900">
              <a:spcBef>
                <a:spcPts val="3200"/>
              </a:spcBef>
              <a:defRPr sz="2800"/>
            </a:lvl2pPr>
            <a:lvl3pPr marL="1028700" indent="-342900">
              <a:spcBef>
                <a:spcPts val="3200"/>
              </a:spcBef>
              <a:defRPr sz="2800"/>
            </a:lvl3pPr>
            <a:lvl4pPr marL="1371600" indent="-342900">
              <a:spcBef>
                <a:spcPts val="3200"/>
              </a:spcBef>
              <a:defRPr sz="2800"/>
            </a:lvl4pPr>
            <a:lvl5pPr marL="1714500" indent="-342900">
              <a:spcBef>
                <a:spcPts val="3200"/>
              </a:spcBef>
              <a:defRPr sz="2800"/>
            </a:lvl5pPr>
          </a:lstStyle>
          <a:p>
            <a:pPr lvl="0">
              <a:defRPr sz="1800"/>
            </a:pPr>
            <a:r>
              <a:rPr sz="2800"/>
              <a:t>Nivel de texto 1</a:t>
            </a:r>
            <a:endParaRPr sz="2800"/>
          </a:p>
          <a:p>
            <a:pPr lvl="1">
              <a:defRPr sz="1800"/>
            </a:pPr>
            <a:r>
              <a:rPr sz="2800"/>
              <a:t>Nivel de texto 2</a:t>
            </a:r>
            <a:endParaRPr sz="2800"/>
          </a:p>
          <a:p>
            <a:pPr lvl="2">
              <a:defRPr sz="1800"/>
            </a:pPr>
            <a:r>
              <a:rPr sz="2800"/>
              <a:t>Nivel de texto 3</a:t>
            </a:r>
            <a:endParaRPr sz="2800"/>
          </a:p>
          <a:p>
            <a:pPr lvl="3">
              <a:defRPr sz="1800"/>
            </a:pPr>
            <a:r>
              <a:rPr sz="2800"/>
              <a:t>Nivel de texto 4</a:t>
            </a:r>
            <a:endParaRPr sz="2800"/>
          </a:p>
          <a:p>
            <a:pPr lvl="4">
              <a:defRPr sz="1800"/>
            </a:pPr>
            <a:r>
              <a:rPr sz="2800"/>
              <a:t>Nivel de texto 5</a:t>
            </a:r>
          </a:p>
        </p:txBody>
      </p:sp>
    </p:spTree>
  </p:cSld>
  <p:clrMapOvr>
    <a:masterClrMapping/>
  </p:clrMapOvr>
  <p:transition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Viñet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hape 24"/>
          <p:cNvSpPr/>
          <p:nvPr>
            <p:ph type="body" idx="1"/>
          </p:nvPr>
        </p:nvSpPr>
        <p:spPr>
          <a:xfrm>
            <a:off x="952500" y="1270000"/>
            <a:ext cx="11099800" cy="7213600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3600"/>
              <a:t>Nivel de texto 1</a:t>
            </a:r>
            <a:endParaRPr sz="3600"/>
          </a:p>
          <a:p>
            <a:pPr lvl="1">
              <a:defRPr sz="1800"/>
            </a:pPr>
            <a:r>
              <a:rPr sz="3600"/>
              <a:t>Nivel de texto 2</a:t>
            </a:r>
            <a:endParaRPr sz="3600"/>
          </a:p>
          <a:p>
            <a:pPr lvl="2">
              <a:defRPr sz="1800"/>
            </a:pPr>
            <a:r>
              <a:rPr sz="3600"/>
              <a:t>Nivel de texto 3</a:t>
            </a:r>
            <a:endParaRPr sz="3600"/>
          </a:p>
          <a:p>
            <a:pPr lvl="3">
              <a:defRPr sz="1800"/>
            </a:pPr>
            <a:r>
              <a:rPr sz="3600"/>
              <a:t>Nivel de texto 4</a:t>
            </a:r>
            <a:endParaRPr sz="3600"/>
          </a:p>
          <a:p>
            <a:pPr lvl="4">
              <a:defRPr sz="1800"/>
            </a:pPr>
            <a:r>
              <a:rPr sz="3600"/>
              <a:t>Nivel de texto 5</a:t>
            </a:r>
          </a:p>
        </p:txBody>
      </p:sp>
    </p:spTree>
  </p:cSld>
  <p:clrMapOvr>
    <a:masterClrMapping/>
  </p:clrMapOvr>
  <p:transition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Foto (3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 advClick="1"/>
</p:sldLayout>
</file>

<file path=ppt/slideMasters/_rels/slide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/>
          <p:nvPr>
            <p:ph type="title"/>
          </p:nvPr>
        </p:nvSpPr>
        <p:spPr>
          <a:xfrm>
            <a:off x="952500" y="444500"/>
            <a:ext cx="11099800" cy="2159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normAutofit fontScale="100000" lnSpcReduction="0"/>
          </a:bodyPr>
          <a:lstStyle/>
          <a:p>
            <a:pPr lvl="0">
              <a:defRPr sz="1800"/>
            </a:pPr>
            <a:r>
              <a:rPr sz="8000"/>
              <a:t>Texto del título</a:t>
            </a:r>
          </a:p>
        </p:txBody>
      </p:sp>
      <p:sp>
        <p:nvSpPr>
          <p:cNvPr id="3" name="Shape 3"/>
          <p:cNvSpPr/>
          <p:nvPr>
            <p:ph type="body" idx="1"/>
          </p:nvPr>
        </p:nvSpPr>
        <p:spPr>
          <a:xfrm>
            <a:off x="952500" y="2603500"/>
            <a:ext cx="11099800" cy="6286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normAutofit fontScale="100000" lnSpcReduction="0"/>
          </a:bodyPr>
          <a:lstStyle/>
          <a:p>
            <a:pPr lvl="0">
              <a:defRPr sz="1800"/>
            </a:pPr>
            <a:r>
              <a:rPr sz="3600"/>
              <a:t>Nivel de texto 1</a:t>
            </a:r>
            <a:endParaRPr sz="3600"/>
          </a:p>
          <a:p>
            <a:pPr lvl="1">
              <a:defRPr sz="1800"/>
            </a:pPr>
            <a:r>
              <a:rPr sz="3600"/>
              <a:t>Nivel de texto 2</a:t>
            </a:r>
            <a:endParaRPr sz="3600"/>
          </a:p>
          <a:p>
            <a:pPr lvl="2">
              <a:defRPr sz="1800"/>
            </a:pPr>
            <a:r>
              <a:rPr sz="3600"/>
              <a:t>Nivel de texto 3</a:t>
            </a:r>
            <a:endParaRPr sz="3600"/>
          </a:p>
          <a:p>
            <a:pPr lvl="3">
              <a:defRPr sz="1800"/>
            </a:pPr>
            <a:r>
              <a:rPr sz="3600"/>
              <a:t>Nivel de texto 4</a:t>
            </a:r>
            <a:endParaRPr sz="3600"/>
          </a:p>
          <a:p>
            <a:pPr lvl="4">
              <a:defRPr sz="1800"/>
            </a:pPr>
            <a:r>
              <a:rPr sz="3600"/>
              <a:t>Nivel de texto 5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transition spd="med" advClick="1"/>
  <p:txStyles>
    <p:titleStyle>
      <a:lvl1pPr algn="ctr" defTabSz="584200">
        <a:defRPr sz="8000">
          <a:latin typeface="+mn-lt"/>
          <a:ea typeface="+mn-ea"/>
          <a:cs typeface="+mn-cs"/>
          <a:sym typeface="Helvetica Light"/>
        </a:defRPr>
      </a:lvl1pPr>
      <a:lvl2pPr indent="228600" algn="ctr" defTabSz="584200">
        <a:defRPr sz="8000">
          <a:latin typeface="+mn-lt"/>
          <a:ea typeface="+mn-ea"/>
          <a:cs typeface="+mn-cs"/>
          <a:sym typeface="Helvetica Light"/>
        </a:defRPr>
      </a:lvl2pPr>
      <a:lvl3pPr indent="457200" algn="ctr" defTabSz="584200">
        <a:defRPr sz="8000">
          <a:latin typeface="+mn-lt"/>
          <a:ea typeface="+mn-ea"/>
          <a:cs typeface="+mn-cs"/>
          <a:sym typeface="Helvetica Light"/>
        </a:defRPr>
      </a:lvl3pPr>
      <a:lvl4pPr indent="685800" algn="ctr" defTabSz="584200">
        <a:defRPr sz="8000">
          <a:latin typeface="+mn-lt"/>
          <a:ea typeface="+mn-ea"/>
          <a:cs typeface="+mn-cs"/>
          <a:sym typeface="Helvetica Light"/>
        </a:defRPr>
      </a:lvl4pPr>
      <a:lvl5pPr indent="914400" algn="ctr" defTabSz="584200">
        <a:defRPr sz="8000">
          <a:latin typeface="+mn-lt"/>
          <a:ea typeface="+mn-ea"/>
          <a:cs typeface="+mn-cs"/>
          <a:sym typeface="Helvetica Light"/>
        </a:defRPr>
      </a:lvl5pPr>
      <a:lvl6pPr indent="1143000" algn="ctr" defTabSz="584200">
        <a:defRPr sz="8000">
          <a:latin typeface="+mn-lt"/>
          <a:ea typeface="+mn-ea"/>
          <a:cs typeface="+mn-cs"/>
          <a:sym typeface="Helvetica Light"/>
        </a:defRPr>
      </a:lvl6pPr>
      <a:lvl7pPr indent="1371600" algn="ctr" defTabSz="584200">
        <a:defRPr sz="8000">
          <a:latin typeface="+mn-lt"/>
          <a:ea typeface="+mn-ea"/>
          <a:cs typeface="+mn-cs"/>
          <a:sym typeface="Helvetica Light"/>
        </a:defRPr>
      </a:lvl7pPr>
      <a:lvl8pPr indent="1600200" algn="ctr" defTabSz="584200">
        <a:defRPr sz="8000">
          <a:latin typeface="+mn-lt"/>
          <a:ea typeface="+mn-ea"/>
          <a:cs typeface="+mn-cs"/>
          <a:sym typeface="Helvetica Light"/>
        </a:defRPr>
      </a:lvl8pPr>
      <a:lvl9pPr indent="1828800" algn="ctr" defTabSz="584200">
        <a:defRPr sz="8000">
          <a:latin typeface="+mn-lt"/>
          <a:ea typeface="+mn-ea"/>
          <a:cs typeface="+mn-cs"/>
          <a:sym typeface="Helvetica Light"/>
        </a:defRPr>
      </a:lvl9pPr>
    </p:titleStyle>
    <p:bodyStyle>
      <a:lvl1pPr marL="444500" indent="-444500" defTabSz="584200">
        <a:spcBef>
          <a:spcPts val="4200"/>
        </a:spcBef>
        <a:buSzPct val="75000"/>
        <a:buChar char="•"/>
        <a:defRPr sz="3600">
          <a:latin typeface="+mn-lt"/>
          <a:ea typeface="+mn-ea"/>
          <a:cs typeface="+mn-cs"/>
          <a:sym typeface="Helvetica Light"/>
        </a:defRPr>
      </a:lvl1pPr>
      <a:lvl2pPr marL="889000" indent="-444500" defTabSz="584200">
        <a:spcBef>
          <a:spcPts val="4200"/>
        </a:spcBef>
        <a:buSzPct val="75000"/>
        <a:buChar char="•"/>
        <a:defRPr sz="3600">
          <a:latin typeface="+mn-lt"/>
          <a:ea typeface="+mn-ea"/>
          <a:cs typeface="+mn-cs"/>
          <a:sym typeface="Helvetica Light"/>
        </a:defRPr>
      </a:lvl2pPr>
      <a:lvl3pPr marL="1333500" indent="-444500" defTabSz="584200">
        <a:spcBef>
          <a:spcPts val="4200"/>
        </a:spcBef>
        <a:buSzPct val="75000"/>
        <a:buChar char="•"/>
        <a:defRPr sz="3600">
          <a:latin typeface="+mn-lt"/>
          <a:ea typeface="+mn-ea"/>
          <a:cs typeface="+mn-cs"/>
          <a:sym typeface="Helvetica Light"/>
        </a:defRPr>
      </a:lvl3pPr>
      <a:lvl4pPr marL="1778000" indent="-444500" defTabSz="584200">
        <a:spcBef>
          <a:spcPts val="4200"/>
        </a:spcBef>
        <a:buSzPct val="75000"/>
        <a:buChar char="•"/>
        <a:defRPr sz="3600">
          <a:latin typeface="+mn-lt"/>
          <a:ea typeface="+mn-ea"/>
          <a:cs typeface="+mn-cs"/>
          <a:sym typeface="Helvetica Light"/>
        </a:defRPr>
      </a:lvl4pPr>
      <a:lvl5pPr marL="2222500" indent="-444500" defTabSz="584200">
        <a:spcBef>
          <a:spcPts val="4200"/>
        </a:spcBef>
        <a:buSzPct val="75000"/>
        <a:buChar char="•"/>
        <a:defRPr sz="3600">
          <a:latin typeface="+mn-lt"/>
          <a:ea typeface="+mn-ea"/>
          <a:cs typeface="+mn-cs"/>
          <a:sym typeface="Helvetica Light"/>
        </a:defRPr>
      </a:lvl5pPr>
      <a:lvl6pPr marL="2667000" indent="-444500" defTabSz="584200">
        <a:spcBef>
          <a:spcPts val="4200"/>
        </a:spcBef>
        <a:buSzPct val="75000"/>
        <a:buChar char="•"/>
        <a:defRPr sz="3600">
          <a:latin typeface="+mn-lt"/>
          <a:ea typeface="+mn-ea"/>
          <a:cs typeface="+mn-cs"/>
          <a:sym typeface="Helvetica Light"/>
        </a:defRPr>
      </a:lvl6pPr>
      <a:lvl7pPr marL="3111500" indent="-444500" defTabSz="584200">
        <a:spcBef>
          <a:spcPts val="4200"/>
        </a:spcBef>
        <a:buSzPct val="75000"/>
        <a:buChar char="•"/>
        <a:defRPr sz="3600">
          <a:latin typeface="+mn-lt"/>
          <a:ea typeface="+mn-ea"/>
          <a:cs typeface="+mn-cs"/>
          <a:sym typeface="Helvetica Light"/>
        </a:defRPr>
      </a:lvl7pPr>
      <a:lvl8pPr marL="3556000" indent="-444500" defTabSz="584200">
        <a:spcBef>
          <a:spcPts val="4200"/>
        </a:spcBef>
        <a:buSzPct val="75000"/>
        <a:buChar char="•"/>
        <a:defRPr sz="3600">
          <a:latin typeface="+mn-lt"/>
          <a:ea typeface="+mn-ea"/>
          <a:cs typeface="+mn-cs"/>
          <a:sym typeface="Helvetica Light"/>
        </a:defRPr>
      </a:lvl8pPr>
      <a:lvl9pPr marL="4000500" indent="-444500" defTabSz="584200">
        <a:spcBef>
          <a:spcPts val="4200"/>
        </a:spcBef>
        <a:buSzPct val="75000"/>
        <a:buChar char="•"/>
        <a:defRPr sz="3600">
          <a:latin typeface="+mn-lt"/>
          <a:ea typeface="+mn-ea"/>
          <a:cs typeface="+mn-cs"/>
          <a:sym typeface="Helvetica Light"/>
        </a:defRPr>
      </a:lvl9pPr>
    </p:bodyStyle>
    <p:otherStyle>
      <a:lvl1pPr algn="ctr" defTabSz="584200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1pPr>
      <a:lvl2pPr indent="228600" algn="ctr" defTabSz="584200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2pPr>
      <a:lvl3pPr indent="457200" algn="ctr" defTabSz="584200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3pPr>
      <a:lvl4pPr indent="685800" algn="ctr" defTabSz="584200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4pPr>
      <a:lvl5pPr indent="914400" algn="ctr" defTabSz="584200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5pPr>
      <a:lvl6pPr indent="1143000" algn="ctr" defTabSz="584200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6pPr>
      <a:lvl7pPr indent="1371600" algn="ctr" defTabSz="584200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7pPr>
      <a:lvl8pPr indent="1600200" algn="ctr" defTabSz="584200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8pPr>
      <a:lvl9pPr indent="1828800" algn="ctr" defTabSz="584200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10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/></Relationships>

</file>

<file path=ppt/slides/_rels/slide1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4.tif"/></Relationships>

</file>

<file path=ppt/slides/_rels/slide1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5.tif"/><Relationship Id="rId3" Type="http://schemas.openxmlformats.org/officeDocument/2006/relationships/image" Target="../media/image16.tif"/></Relationships>

</file>

<file path=ppt/slides/_rels/slide1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7.tif"/></Relationships>

</file>

<file path=ppt/slides/_rels/slide1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8.tif"/><Relationship Id="rId3" Type="http://schemas.openxmlformats.org/officeDocument/2006/relationships/image" Target="../media/image19.tif"/></Relationships>

</file>

<file path=ppt/slides/_rels/slide1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1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tif"/></Relationships>

</file>

<file path=ppt/slides/_rels/slide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.tif"/><Relationship Id="rId3" Type="http://schemas.openxmlformats.org/officeDocument/2006/relationships/image" Target="../media/image3.tif"/></Relationships>

</file>

<file path=ppt/slides/_rels/slide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8.xml"/></Relationships>

</file>

<file path=ppt/slides/_rels/slide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image" Target="../media/image4.tif"/><Relationship Id="rId3" Type="http://schemas.openxmlformats.org/officeDocument/2006/relationships/image" Target="../media/image5.tif"/><Relationship Id="rId4" Type="http://schemas.openxmlformats.org/officeDocument/2006/relationships/image" Target="../media/image6.tif"/><Relationship Id="rId5" Type="http://schemas.openxmlformats.org/officeDocument/2006/relationships/image" Target="../media/image7.tif"/></Relationships>

</file>

<file path=ppt/slides/_rels/slide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8.xml"/></Relationships>

</file>

<file path=ppt/slides/_rels/slide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8.xml"/></Relationships>

</file>

<file path=ppt/slides/_rels/slide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8.tif"/></Relationships>

</file>

<file path=ppt/slides/_rels/slide9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image" Target="../media/image9.tif"/><Relationship Id="rId3" Type="http://schemas.openxmlformats.org/officeDocument/2006/relationships/image" Target="../media/image10.tif"/><Relationship Id="rId4" Type="http://schemas.openxmlformats.org/officeDocument/2006/relationships/image" Target="../media/image11.tif"/><Relationship Id="rId5" Type="http://schemas.openxmlformats.org/officeDocument/2006/relationships/image" Target="../media/image12.tif"/><Relationship Id="rId6" Type="http://schemas.openxmlformats.org/officeDocument/2006/relationships/image" Target="../media/image13.tif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Shape 32"/>
          <p:cNvSpPr/>
          <p:nvPr>
            <p:ph type="title"/>
          </p:nvPr>
        </p:nvSpPr>
        <p:spPr>
          <a:xfrm>
            <a:off x="1384300" y="1866900"/>
            <a:ext cx="10464800" cy="4166592"/>
          </a:xfrm>
          <a:prstGeom prst="rect">
            <a:avLst/>
          </a:prstGeom>
        </p:spPr>
        <p:txBody>
          <a:bodyPr/>
          <a:lstStyle>
            <a:lvl1pPr defTabSz="388620">
              <a:defRPr b="1" sz="6715" u="sng">
                <a:solidFill>
                  <a:srgbClr val="212121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lvl="0">
              <a:defRPr b="0" sz="1800" u="none">
                <a:solidFill>
                  <a:srgbClr val="000000"/>
                </a:solidFill>
              </a:defRPr>
            </a:pPr>
            <a:r>
              <a:rPr b="1" sz="6715" u="sng">
                <a:solidFill>
                  <a:srgbClr val="212121"/>
                </a:solidFill>
              </a:rPr>
              <a:t>Acontecimientos naturales y sociales que demandan la participación ciudadana</a:t>
            </a:r>
          </a:p>
        </p:txBody>
      </p:sp>
      <p:sp>
        <p:nvSpPr>
          <p:cNvPr id="33" name="Shape 33"/>
          <p:cNvSpPr/>
          <p:nvPr>
            <p:ph type="body" idx="1"/>
          </p:nvPr>
        </p:nvSpPr>
        <p:spPr>
          <a:xfrm>
            <a:off x="3543300" y="8521700"/>
            <a:ext cx="10464800" cy="1130300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3200"/>
              <a:t>Por Vanessa Bravo y Ana Sofía Casillas</a:t>
            </a:r>
          </a:p>
        </p:txBody>
      </p:sp>
    </p:spTree>
  </p:cSld>
  <p:clrMapOvr>
    <a:masterClrMapping/>
  </p:clrMapOvr>
  <p:transition spd="med" advClick="1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Shape 63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 algn="just" defTabSz="374904">
              <a:defRPr sz="1800"/>
            </a:pPr>
            <a:r>
              <a:rPr sz="4428">
                <a:solidFill>
                  <a:srgbClr val="212121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9184">
                <a:solidFill>
                  <a:srgbClr val="212121"/>
                </a:solidFill>
                <a:latin typeface="Helvetica"/>
                <a:ea typeface="Helvetica"/>
                <a:cs typeface="Helvetica"/>
                <a:sym typeface="Helvetica"/>
              </a:rPr>
              <a:t>Yo quiero resolver estas dudas, ¿Y tu?</a:t>
            </a:r>
          </a:p>
        </p:txBody>
      </p:sp>
    </p:spTree>
  </p:cSld>
  <p:clrMapOvr>
    <a:masterClrMapping/>
  </p:clrMapOvr>
  <p:transition spd="fast" advClick="1">
    <p:dissolv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hape 65"/>
          <p:cNvSpPr/>
          <p:nvPr>
            <p:ph type="body" idx="1"/>
          </p:nvPr>
        </p:nvSpPr>
        <p:spPr>
          <a:xfrm>
            <a:off x="622300" y="1130300"/>
            <a:ext cx="5334000" cy="7493000"/>
          </a:xfrm>
          <a:prstGeom prst="rect">
            <a:avLst/>
          </a:prstGeom>
        </p:spPr>
        <p:txBody>
          <a:bodyPr/>
          <a:lstStyle/>
          <a:p>
            <a:pPr lvl="0" algn="just">
              <a:defRPr sz="1800"/>
            </a:pPr>
            <a:r>
              <a:rPr sz="2800"/>
              <a:t>¿Y te haz preguntado sobre los desastres naturales?</a:t>
            </a:r>
            <a:endParaRPr sz="2800"/>
          </a:p>
          <a:p>
            <a:pPr lvl="0" algn="just">
              <a:defRPr sz="1800"/>
            </a:pPr>
            <a:r>
              <a:rPr sz="2800"/>
              <a:t>¿Qué debemos de hacer como ciudadanos ante un desastre natural para ayudar?</a:t>
            </a:r>
            <a:endParaRPr sz="2800"/>
          </a:p>
          <a:p>
            <a:pPr lvl="0" algn="just">
              <a:defRPr sz="1800"/>
            </a:pPr>
            <a:r>
              <a:rPr sz="2800"/>
              <a:t>¿Por qué existen conflictos entre la sociedad y su gobierno?</a:t>
            </a:r>
            <a:endParaRPr sz="2800"/>
          </a:p>
          <a:p>
            <a:pPr lvl="0" algn="just">
              <a:defRPr sz="1800"/>
            </a:pPr>
            <a:r>
              <a:rPr sz="2800"/>
              <a:t>¿Qué se debe de hacer para aportar valor a nuestro país?</a:t>
            </a:r>
            <a:endParaRPr sz="2800"/>
          </a:p>
          <a:p>
            <a:pPr lvl="0" algn="just">
              <a:defRPr sz="1800"/>
            </a:pPr>
            <a:r>
              <a:rPr sz="2800"/>
              <a:t>¿Cómo podemos ayudar a los que más lo necesitan?</a:t>
            </a:r>
          </a:p>
        </p:txBody>
      </p:sp>
      <p:pic>
        <p:nvPicPr>
          <p:cNvPr id="66" name="pasted-image.tif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495120" y="3568700"/>
            <a:ext cx="6119550" cy="3098506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Shape 68"/>
          <p:cNvSpPr/>
          <p:nvPr>
            <p:ph type="body" idx="1"/>
          </p:nvPr>
        </p:nvSpPr>
        <p:spPr>
          <a:xfrm>
            <a:off x="635000" y="1384300"/>
            <a:ext cx="5334000" cy="6286500"/>
          </a:xfrm>
          <a:prstGeom prst="rect">
            <a:avLst/>
          </a:prstGeom>
        </p:spPr>
        <p:txBody>
          <a:bodyPr/>
          <a:lstStyle>
            <a:lvl1pPr marL="257810" indent="-257810" algn="just" defTabSz="338835">
              <a:spcBef>
                <a:spcPts val="2400"/>
              </a:spcBef>
              <a:defRPr sz="3480"/>
            </a:lvl1pPr>
          </a:lstStyle>
          <a:p>
            <a:pPr lvl="0">
              <a:defRPr sz="1800"/>
            </a:pPr>
            <a:r>
              <a:rPr sz="3480"/>
              <a:t>Nosotras pensamos que es un tema de suma importancia, ya que para crecer como personas y como país debemos cumplir con valores como el respeto,el orden, la confianza, la honestidad, tolerancia, responsabilidad, entre otros.</a:t>
            </a:r>
          </a:p>
        </p:txBody>
      </p:sp>
      <p:pic>
        <p:nvPicPr>
          <p:cNvPr id="69" name="pasted-image.tif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577523" y="1174750"/>
            <a:ext cx="3615553" cy="3951883"/>
          </a:xfrm>
          <a:prstGeom prst="rect">
            <a:avLst/>
          </a:prstGeom>
          <a:ln w="12700">
            <a:miter lim="400000"/>
          </a:ln>
        </p:spPr>
      </p:pic>
      <p:pic>
        <p:nvPicPr>
          <p:cNvPr id="70" name="pasted-image.tif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6324600" y="5200650"/>
            <a:ext cx="2311400" cy="35179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 advClick="1">
    <p:dissolv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Shape 72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algn="just" defTabSz="373887">
              <a:defRPr b="1" sz="3839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lvl="0">
              <a:defRPr b="0" sz="1800"/>
            </a:pPr>
            <a:r>
              <a:rPr b="1" sz="3839"/>
              <a:t>Para poder lograr tener un país desarrollado debemos comprometernos con cada una de nuestras obligaciones.</a:t>
            </a:r>
          </a:p>
        </p:txBody>
      </p:sp>
      <p:sp>
        <p:nvSpPr>
          <p:cNvPr id="73" name="Shape 73"/>
          <p:cNvSpPr/>
          <p:nvPr>
            <p:ph type="body" idx="1"/>
          </p:nvPr>
        </p:nvSpPr>
        <p:spPr>
          <a:xfrm>
            <a:off x="863600" y="4768850"/>
            <a:ext cx="5334000" cy="4102100"/>
          </a:xfrm>
          <a:prstGeom prst="rect">
            <a:avLst/>
          </a:prstGeom>
        </p:spPr>
        <p:txBody>
          <a:bodyPr/>
          <a:lstStyle>
            <a:lvl1pPr algn="just">
              <a:defRPr b="1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lvl="0">
              <a:defRPr b="0" sz="1800"/>
            </a:pPr>
            <a:r>
              <a:rPr b="1" sz="3200"/>
              <a:t>Los eventos naturales y sociales que acontecen en los países tienen muchas consecuencias que afectan de manera directa e indirecta a todos sus ciudadanos.</a:t>
            </a:r>
          </a:p>
        </p:txBody>
      </p:sp>
      <p:pic>
        <p:nvPicPr>
          <p:cNvPr id="74" name="pasted-image.tif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278412" y="962818"/>
            <a:ext cx="4213776" cy="7827963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slow" advClick="1">
    <p:push dir="l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Shape 76"/>
          <p:cNvSpPr/>
          <p:nvPr>
            <p:ph type="body" idx="1"/>
          </p:nvPr>
        </p:nvSpPr>
        <p:spPr>
          <a:xfrm>
            <a:off x="723900" y="1733550"/>
            <a:ext cx="5334000" cy="6286500"/>
          </a:xfrm>
          <a:prstGeom prst="rect">
            <a:avLst/>
          </a:prstGeom>
        </p:spPr>
        <p:txBody>
          <a:bodyPr/>
          <a:lstStyle>
            <a:lvl1pPr marL="0" indent="0" algn="just" defTabSz="554990">
              <a:spcBef>
                <a:spcPts val="3000"/>
              </a:spcBef>
              <a:buSzTx/>
              <a:buNone/>
              <a:defRPr sz="4560"/>
            </a:lvl1pPr>
          </a:lstStyle>
          <a:p>
            <a:pPr lvl="0">
              <a:defRPr sz="1800"/>
            </a:pPr>
            <a:r>
              <a:rPr sz="4560"/>
              <a:t>En 1985 México sufrió un terremoto, en el cual mucha gene murió y la sociedad se mostró comprometida al unirse para ayudar a los que más lo necesitaban.</a:t>
            </a:r>
          </a:p>
        </p:txBody>
      </p:sp>
      <p:pic>
        <p:nvPicPr>
          <p:cNvPr id="77" name="pasted-image.tif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198799" y="812800"/>
            <a:ext cx="3382401" cy="5096768"/>
          </a:xfrm>
          <a:prstGeom prst="rect">
            <a:avLst/>
          </a:prstGeom>
          <a:ln w="12700">
            <a:miter lim="400000"/>
          </a:ln>
        </p:spPr>
      </p:pic>
      <p:pic>
        <p:nvPicPr>
          <p:cNvPr id="78" name="pasted-image.tif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6896100" y="6197600"/>
            <a:ext cx="4978400" cy="2787904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 advClick="1">
    <p:dissolv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Shape 80"/>
          <p:cNvSpPr/>
          <p:nvPr>
            <p:ph type="title"/>
          </p:nvPr>
        </p:nvSpPr>
        <p:spPr>
          <a:xfrm>
            <a:off x="1435100" y="1943100"/>
            <a:ext cx="10464800" cy="4749800"/>
          </a:xfrm>
          <a:prstGeom prst="rect">
            <a:avLst/>
          </a:prstGeom>
        </p:spPr>
        <p:txBody>
          <a:bodyPr/>
          <a:lstStyle>
            <a:lvl1pPr defTabSz="566674">
              <a:defRPr b="1" sz="10185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lvl="0">
              <a:defRPr b="0" sz="1800"/>
            </a:pPr>
            <a:r>
              <a:rPr b="1" sz="10185"/>
              <a:t>¿Haz ayudado en un desastre natural?</a:t>
            </a:r>
          </a:p>
        </p:txBody>
      </p:sp>
    </p:spTree>
  </p:cSld>
  <p:clrMapOvr>
    <a:masterClrMapping/>
  </p:clrMapOvr>
  <p:transition spd="med" advClick="1">
    <p:checker dir="horz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Shape 82"/>
          <p:cNvSpPr/>
          <p:nvPr>
            <p:ph type="title"/>
          </p:nvPr>
        </p:nvSpPr>
        <p:spPr>
          <a:xfrm>
            <a:off x="1574800" y="1422400"/>
            <a:ext cx="10464800" cy="3302000"/>
          </a:xfrm>
          <a:prstGeom prst="rect">
            <a:avLst/>
          </a:prstGeom>
        </p:spPr>
        <p:txBody>
          <a:bodyPr/>
          <a:lstStyle>
            <a:lvl1pPr>
              <a:defRPr b="1" sz="100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lvl="0">
              <a:defRPr b="0" sz="1800"/>
            </a:pPr>
            <a:r>
              <a:rPr b="1" sz="10000"/>
              <a:t>¡Gracias por su atención!</a:t>
            </a:r>
          </a:p>
        </p:txBody>
      </p:sp>
      <p:sp>
        <p:nvSpPr>
          <p:cNvPr id="83" name="Shape 83"/>
          <p:cNvSpPr/>
          <p:nvPr>
            <p:ph type="body" idx="1"/>
          </p:nvPr>
        </p:nvSpPr>
        <p:spPr>
          <a:xfrm>
            <a:off x="1270000" y="6788150"/>
            <a:ext cx="10464800" cy="1130300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3200"/>
              <a:t>ESCOGE BIEN TU TEMA…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advClick="1">
        <p14:flip dir="r"/>
      </p:transition>
    </mc:Choice>
    <mc:Fallback>
      <p:transition xmlns:p14="http://schemas.microsoft.com/office/powerpoint/2010/main" spd="slow" advClick="1">
        <p:fade/>
      </p:transition>
    </mc:Fallback>
  </mc:AlternateContent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nodeType="clickEffect" presetClass="entr" presetSubtype="4" presetID="22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>
                                        <p:cTn id="7" dur="10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83" grpId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Shape 35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490727">
              <a:defRPr sz="6719"/>
            </a:lvl1pPr>
          </a:lstStyle>
          <a:p>
            <a:pPr lvl="0">
              <a:defRPr sz="1800"/>
            </a:pPr>
            <a:r>
              <a:rPr sz="6719"/>
              <a:t>Alguna vez te haz preguntado…</a:t>
            </a:r>
          </a:p>
        </p:txBody>
      </p:sp>
      <p:sp>
        <p:nvSpPr>
          <p:cNvPr id="36" name="Shape 36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 marL="0" indent="0" algn="just" defTabSz="457200">
              <a:spcBef>
                <a:spcPts val="0"/>
              </a:spcBef>
              <a:buSzTx/>
              <a:buNone/>
              <a:defRPr sz="1800"/>
            </a:pPr>
            <a:r>
              <a:rPr sz="3000">
                <a:solidFill>
                  <a:srgbClr val="212121"/>
                </a:solidFill>
                <a:latin typeface="Helvetica"/>
                <a:ea typeface="Helvetica"/>
                <a:cs typeface="Helvetica"/>
                <a:sym typeface="Helvetica"/>
              </a:rPr>
              <a:t>¿Por qué el gobierno no hace nada? </a:t>
            </a:r>
            <a:endParaRPr sz="3000">
              <a:solidFill>
                <a:srgbClr val="212121"/>
              </a:solidFill>
              <a:latin typeface="Helvetica"/>
              <a:ea typeface="Helvetica"/>
              <a:cs typeface="Helvetica"/>
              <a:sym typeface="Helvetica"/>
            </a:endParaRPr>
          </a:p>
          <a:p>
            <a:pPr lvl="0" marL="0" indent="0" algn="just" defTabSz="457200">
              <a:spcBef>
                <a:spcPts val="0"/>
              </a:spcBef>
              <a:buSzTx/>
              <a:buNone/>
              <a:defRPr sz="1800"/>
            </a:pPr>
            <a:r>
              <a:rPr sz="3000">
                <a:solidFill>
                  <a:srgbClr val="212121"/>
                </a:solidFill>
                <a:latin typeface="Helvetica"/>
                <a:ea typeface="Helvetica"/>
                <a:cs typeface="Helvetica"/>
                <a:sym typeface="Helvetica"/>
              </a:rPr>
              <a:t>¿Por qué hay tanta inseguridad? </a:t>
            </a:r>
            <a:endParaRPr sz="3000">
              <a:solidFill>
                <a:srgbClr val="212121"/>
              </a:solidFill>
              <a:latin typeface="Helvetica"/>
              <a:ea typeface="Helvetica"/>
              <a:cs typeface="Helvetica"/>
              <a:sym typeface="Helvetica"/>
            </a:endParaRPr>
          </a:p>
          <a:p>
            <a:pPr lvl="0" marL="0" indent="0" algn="just" defTabSz="457200">
              <a:spcBef>
                <a:spcPts val="0"/>
              </a:spcBef>
              <a:buSzTx/>
              <a:buNone/>
              <a:defRPr sz="1800"/>
            </a:pPr>
            <a:r>
              <a:rPr sz="3000">
                <a:solidFill>
                  <a:srgbClr val="212121"/>
                </a:solidFill>
                <a:latin typeface="Helvetica"/>
                <a:ea typeface="Helvetica"/>
                <a:cs typeface="Helvetica"/>
                <a:sym typeface="Helvetica"/>
              </a:rPr>
              <a:t>¿Por qué cuando un policía te da una multa y le pagas un dinerito te la perdona? </a:t>
            </a:r>
            <a:endParaRPr sz="3000">
              <a:solidFill>
                <a:srgbClr val="212121"/>
              </a:solidFill>
              <a:latin typeface="Helvetica"/>
              <a:ea typeface="Helvetica"/>
              <a:cs typeface="Helvetica"/>
              <a:sym typeface="Helvetica"/>
            </a:endParaRPr>
          </a:p>
          <a:p>
            <a:pPr lvl="0" marL="0" indent="0" algn="just" defTabSz="457200">
              <a:spcBef>
                <a:spcPts val="0"/>
              </a:spcBef>
              <a:buSzTx/>
              <a:buNone/>
              <a:defRPr sz="1800"/>
            </a:pPr>
            <a:r>
              <a:rPr sz="3000">
                <a:solidFill>
                  <a:srgbClr val="212121"/>
                </a:solidFill>
                <a:latin typeface="Helvetica"/>
                <a:ea typeface="Helvetica"/>
                <a:cs typeface="Helvetica"/>
                <a:sym typeface="Helvetica"/>
              </a:rPr>
              <a:t>¿Porqué otros países se pueden desarrollar y nosotros no? </a:t>
            </a:r>
          </a:p>
        </p:txBody>
      </p:sp>
      <p:pic>
        <p:nvPicPr>
          <p:cNvPr id="37" name="pasted-image.tif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493343" y="3943104"/>
            <a:ext cx="5783913" cy="3238992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fast" advClick="1">
    <p:push dir="l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Shape 39"/>
          <p:cNvSpPr/>
          <p:nvPr>
            <p:ph type="title"/>
          </p:nvPr>
        </p:nvSpPr>
        <p:spPr>
          <a:xfrm>
            <a:off x="825500" y="1066800"/>
            <a:ext cx="5334000" cy="6549976"/>
          </a:xfrm>
          <a:prstGeom prst="rect">
            <a:avLst/>
          </a:prstGeom>
        </p:spPr>
        <p:txBody>
          <a:bodyPr/>
          <a:lstStyle>
            <a:lvl1pPr algn="just" defTabSz="457200">
              <a:defRPr sz="3200">
                <a:solidFill>
                  <a:srgbClr val="212121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212121"/>
                </a:solidFill>
              </a:rPr>
              <a:t>Nosotras creemos y hemos decidido este tema porque últimamente México a estado muy peligroso y a habido muchos conflictos que el país no a podido resolver y cada vez los vemos más en periódicos, revistas, en la tele o en documentales.</a:t>
            </a:r>
            <a:endParaRPr sz="3200">
              <a:solidFill>
                <a:srgbClr val="212121"/>
              </a:solidFill>
            </a:endParaRPr>
          </a:p>
        </p:txBody>
      </p:sp>
      <p:pic>
        <p:nvPicPr>
          <p:cNvPr id="40" name="pasted-image.tif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964094" y="6096000"/>
            <a:ext cx="5706012" cy="2425055"/>
          </a:xfrm>
          <a:prstGeom prst="rect">
            <a:avLst/>
          </a:prstGeom>
          <a:ln w="12700">
            <a:miter lim="400000"/>
          </a:ln>
        </p:spPr>
      </p:pic>
      <p:pic>
        <p:nvPicPr>
          <p:cNvPr id="41" name="pasted-image.tif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7073900" y="2238466"/>
            <a:ext cx="5486400" cy="3637723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slow" advClick="1">
    <p:dissolv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Shape 43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 marL="0" indent="0" algn="just" defTabSz="406908">
              <a:spcBef>
                <a:spcPts val="0"/>
              </a:spcBef>
              <a:buSzTx/>
              <a:buNone/>
              <a:defRPr sz="1800"/>
            </a:pPr>
            <a:r>
              <a:rPr sz="4539">
                <a:solidFill>
                  <a:srgbClr val="212121"/>
                </a:solidFill>
                <a:latin typeface="Helvetica"/>
                <a:ea typeface="Helvetica"/>
                <a:cs typeface="Helvetica"/>
                <a:sym typeface="Helvetica"/>
              </a:rPr>
              <a:t>Uno de los problemas que tiene México es la mala negociación, soborno y amenazas. </a:t>
            </a:r>
            <a:endParaRPr sz="4539">
              <a:solidFill>
                <a:srgbClr val="212121"/>
              </a:solidFill>
              <a:latin typeface="Helvetica"/>
              <a:ea typeface="Helvetica"/>
              <a:cs typeface="Helvetica"/>
              <a:sym typeface="Helvetica"/>
            </a:endParaRPr>
          </a:p>
          <a:p>
            <a:pPr lvl="0" marL="0" indent="0" algn="just" defTabSz="406908">
              <a:spcBef>
                <a:spcPts val="0"/>
              </a:spcBef>
              <a:buSzTx/>
              <a:buNone/>
              <a:defRPr sz="1800"/>
            </a:pPr>
            <a:r>
              <a:rPr sz="4539">
                <a:solidFill>
                  <a:srgbClr val="212121"/>
                </a:solidFill>
                <a:latin typeface="Helvetica"/>
                <a:ea typeface="Helvetica"/>
                <a:cs typeface="Helvetica"/>
                <a:sym typeface="Helvetica"/>
              </a:rPr>
              <a:t>Por ejemplo, cuando vas en la carretera manejando muy rápido y una patrulla te para con una multa, ¡Qué fácil! Le das unos 100 pesitos o te haces la coqueta y te la quita, pero esto esta mal si en Estados Unidos , Japón o en otros países haces esto te meten a la cárcel por un largo tiempo.</a:t>
            </a:r>
          </a:p>
        </p:txBody>
      </p:sp>
    </p:spTree>
  </p:cSld>
  <p:clrMapOvr>
    <a:masterClrMapping/>
  </p:clrMapOvr>
  <p:transition spd="fast" advClick="1">
    <p:dissolv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" name="pasted-image.tif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154366" y="4267256"/>
            <a:ext cx="4758234" cy="4952889"/>
          </a:xfrm>
          <a:prstGeom prst="rect">
            <a:avLst/>
          </a:prstGeom>
          <a:ln w="12700">
            <a:miter lim="400000"/>
          </a:ln>
        </p:spPr>
      </p:pic>
      <p:pic>
        <p:nvPicPr>
          <p:cNvPr id="46" name="pasted-image.tif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149350" y="934327"/>
            <a:ext cx="4940300" cy="3287546"/>
          </a:xfrm>
          <a:prstGeom prst="rect">
            <a:avLst/>
          </a:prstGeom>
          <a:ln w="12700">
            <a:miter lim="400000"/>
          </a:ln>
        </p:spPr>
      </p:pic>
      <p:pic>
        <p:nvPicPr>
          <p:cNvPr id="47" name="pasted-image.tif"/>
          <p:cNvPicPr/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7655446" y="212675"/>
            <a:ext cx="3756074" cy="3756075"/>
          </a:xfrm>
          <a:prstGeom prst="rect">
            <a:avLst/>
          </a:prstGeom>
          <a:ln w="12700">
            <a:miter lim="400000"/>
          </a:ln>
        </p:spPr>
      </p:pic>
      <p:pic>
        <p:nvPicPr>
          <p:cNvPr id="48" name="pasted-image.tif"/>
          <p:cNvPicPr/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346967" y="5010150"/>
            <a:ext cx="6545065" cy="3272532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advClick="1">
        <p14:flip dir="r"/>
      </p:transition>
    </mc:Choice>
    <mc:Fallback>
      <p:transition xmlns:p14="http://schemas.microsoft.com/office/powerpoint/2010/main" spd="slow" advClick="1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Shape 50"/>
          <p:cNvSpPr/>
          <p:nvPr>
            <p:ph type="body" idx="1"/>
          </p:nvPr>
        </p:nvSpPr>
        <p:spPr>
          <a:xfrm>
            <a:off x="1079500" y="1270000"/>
            <a:ext cx="11099800" cy="7213600"/>
          </a:xfrm>
          <a:prstGeom prst="rect">
            <a:avLst/>
          </a:prstGeom>
        </p:spPr>
        <p:txBody>
          <a:bodyPr/>
          <a:lstStyle/>
          <a:p>
            <a:pPr lvl="0" marL="0" indent="0" algn="just" defTabSz="333756">
              <a:spcBef>
                <a:spcPts val="0"/>
              </a:spcBef>
              <a:buSzTx/>
              <a:buNone/>
              <a:defRPr sz="1800"/>
            </a:pPr>
            <a:r>
              <a:rPr sz="3942">
                <a:solidFill>
                  <a:srgbClr val="212121"/>
                </a:solidFill>
                <a:latin typeface="Helvetica"/>
                <a:ea typeface="Helvetica"/>
                <a:cs typeface="Helvetica"/>
                <a:sym typeface="Helvetica"/>
              </a:rPr>
              <a:t>Uno de los países más desarrollado es Japón, pero ¿Por qué ellos pueden  y nosotros no?</a:t>
            </a:r>
            <a:endParaRPr sz="3942">
              <a:solidFill>
                <a:srgbClr val="212121"/>
              </a:solidFill>
              <a:latin typeface="Helvetica"/>
              <a:ea typeface="Helvetica"/>
              <a:cs typeface="Helvetica"/>
              <a:sym typeface="Helvetica"/>
            </a:endParaRPr>
          </a:p>
          <a:p>
            <a:pPr lvl="0" marL="0" indent="0" algn="just" defTabSz="333756">
              <a:spcBef>
                <a:spcPts val="0"/>
              </a:spcBef>
              <a:buSzTx/>
              <a:buNone/>
              <a:defRPr sz="1800"/>
            </a:pPr>
            <a:r>
              <a:rPr sz="3942">
                <a:solidFill>
                  <a:srgbClr val="212121"/>
                </a:solidFill>
                <a:latin typeface="Helvetica"/>
                <a:ea typeface="Helvetica"/>
                <a:cs typeface="Helvetica"/>
                <a:sym typeface="Helvetica"/>
              </a:rPr>
              <a:t>Bueno desde chiquitos les enseñan a ser honestos (otro problema en México) cuando van a sus trabajos dejan sus bicicletas sin cadena ni nada, se van, regresan en la noche y la bici esta intacta, pero ustedes creen ¿Qué esto en México sería posible? </a:t>
            </a:r>
            <a:r>
              <a:rPr b="1" sz="3942">
                <a:solidFill>
                  <a:srgbClr val="212121"/>
                </a:solidFill>
                <a:latin typeface="Helvetica"/>
                <a:ea typeface="Helvetica"/>
                <a:cs typeface="Helvetica"/>
                <a:sym typeface="Helvetica"/>
              </a:rPr>
              <a:t>¡¡¡Yo no!!!!</a:t>
            </a:r>
            <a:endParaRPr b="1" sz="3942">
              <a:solidFill>
                <a:srgbClr val="212121"/>
              </a:solidFill>
              <a:latin typeface="Helvetica"/>
              <a:ea typeface="Helvetica"/>
              <a:cs typeface="Helvetica"/>
              <a:sym typeface="Helvetica"/>
            </a:endParaRPr>
          </a:p>
          <a:p>
            <a:pPr lvl="0" marL="0" indent="0" algn="just" defTabSz="333756">
              <a:spcBef>
                <a:spcPts val="0"/>
              </a:spcBef>
              <a:buSzTx/>
              <a:buNone/>
              <a:defRPr sz="1800"/>
            </a:pPr>
            <a:r>
              <a:rPr sz="3942">
                <a:solidFill>
                  <a:srgbClr val="212121"/>
                </a:solidFill>
                <a:latin typeface="Helvetica"/>
                <a:ea typeface="Helvetica"/>
                <a:cs typeface="Helvetica"/>
                <a:sym typeface="Helvetica"/>
              </a:rPr>
              <a:t>En México dejas tu teléfono a lado de ti volteas a otro lado y cuando vuelves a voltear ya no esta. Por esto es que necesitamos desarrollarnos.</a:t>
            </a:r>
          </a:p>
        </p:txBody>
      </p:sp>
    </p:spTree>
  </p:cSld>
  <p:clrMapOvr>
    <a:masterClrMapping/>
  </p:clrMapOvr>
  <p:transition spd="med" advClick="1">
    <p:dissolv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Shape 52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 marL="0" indent="0" algn="just" defTabSz="448055">
              <a:spcBef>
                <a:spcPts val="0"/>
              </a:spcBef>
              <a:buSzTx/>
              <a:buNone/>
              <a:defRPr sz="1800"/>
            </a:pPr>
            <a:r>
              <a:rPr sz="5978">
                <a:solidFill>
                  <a:srgbClr val="212121"/>
                </a:solidFill>
                <a:latin typeface="Helvetica"/>
                <a:ea typeface="Helvetica"/>
                <a:cs typeface="Helvetica"/>
                <a:sym typeface="Helvetica"/>
              </a:rPr>
              <a:t>¿Por que Enrique Peña Nieto se compra una casa de 8 millones de dólares sin tener que rendir cuentas, mientras que en cada esquina vemos al menos una familia muriendo de hambre.</a:t>
            </a:r>
            <a:endParaRPr sz="5978">
              <a:solidFill>
                <a:srgbClr val="212121"/>
              </a:solidFill>
              <a:latin typeface="Helvetica"/>
              <a:ea typeface="Helvetica"/>
              <a:cs typeface="Helvetica"/>
              <a:sym typeface="Helvetica"/>
            </a:endParaRPr>
          </a:p>
          <a:p>
            <a:pPr lvl="0" marL="0" indent="0" algn="just" defTabSz="448055">
              <a:spcBef>
                <a:spcPts val="0"/>
              </a:spcBef>
              <a:buSzTx/>
              <a:buNone/>
              <a:defRPr sz="1800"/>
            </a:pPr>
            <a:endParaRPr sz="5292">
              <a:solidFill>
                <a:srgbClr val="212121"/>
              </a:solidFill>
              <a:latin typeface="Helvetica"/>
              <a:ea typeface="Helvetica"/>
              <a:cs typeface="Helvetica"/>
              <a:sym typeface="Helvetica"/>
            </a:endParaRPr>
          </a:p>
        </p:txBody>
      </p:sp>
    </p:spTree>
  </p:cSld>
  <p:clrMapOvr>
    <a:masterClrMapping/>
  </p:clrMapOvr>
  <p:transition spd="med" advClick="1">
    <p:blinds dir="vert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Shape 54"/>
          <p:cNvSpPr/>
          <p:nvPr>
            <p:ph type="body" idx="1"/>
          </p:nvPr>
        </p:nvSpPr>
        <p:spPr>
          <a:xfrm>
            <a:off x="952500" y="1625600"/>
            <a:ext cx="5334000" cy="6286500"/>
          </a:xfrm>
          <a:prstGeom prst="rect">
            <a:avLst/>
          </a:prstGeom>
        </p:spPr>
        <p:txBody>
          <a:bodyPr/>
          <a:lstStyle/>
          <a:p>
            <a:pPr lvl="0" marL="0" indent="0" algn="just" defTabSz="320039">
              <a:spcBef>
                <a:spcPts val="0"/>
              </a:spcBef>
              <a:buSzTx/>
              <a:buNone/>
              <a:defRPr sz="1800"/>
            </a:pPr>
            <a:r>
              <a:rPr sz="4550">
                <a:solidFill>
                  <a:srgbClr val="212121"/>
                </a:solidFill>
                <a:latin typeface="Helvetica"/>
                <a:ea typeface="Helvetica"/>
                <a:cs typeface="Helvetica"/>
                <a:sym typeface="Helvetica"/>
              </a:rPr>
              <a:t>¿Por qué secuestran a 43 estudiantes?</a:t>
            </a:r>
            <a:endParaRPr sz="4550">
              <a:solidFill>
                <a:srgbClr val="212121"/>
              </a:solidFill>
              <a:latin typeface="Helvetica"/>
              <a:ea typeface="Helvetica"/>
              <a:cs typeface="Helvetica"/>
              <a:sym typeface="Helvetica"/>
            </a:endParaRPr>
          </a:p>
          <a:p>
            <a:pPr lvl="0" marL="0" indent="0" algn="just" defTabSz="320039">
              <a:spcBef>
                <a:spcPts val="0"/>
              </a:spcBef>
              <a:buSzTx/>
              <a:buNone/>
              <a:defRPr sz="1800"/>
            </a:pPr>
            <a:r>
              <a:rPr sz="4550">
                <a:solidFill>
                  <a:srgbClr val="212121"/>
                </a:solidFill>
                <a:latin typeface="Helvetica"/>
                <a:ea typeface="Helvetica"/>
                <a:cs typeface="Helvetica"/>
                <a:sym typeface="Helvetica"/>
              </a:rPr>
              <a:t>¿Por qué se iban a manifestar?</a:t>
            </a:r>
            <a:endParaRPr sz="4550">
              <a:solidFill>
                <a:srgbClr val="212121"/>
              </a:solidFill>
              <a:latin typeface="Helvetica"/>
              <a:ea typeface="Helvetica"/>
              <a:cs typeface="Helvetica"/>
              <a:sym typeface="Helvetica"/>
            </a:endParaRPr>
          </a:p>
          <a:p>
            <a:pPr lvl="0" marL="0" indent="0" algn="just" defTabSz="320039">
              <a:spcBef>
                <a:spcPts val="0"/>
              </a:spcBef>
              <a:buSzTx/>
              <a:buNone/>
              <a:defRPr sz="1800"/>
            </a:pPr>
            <a:r>
              <a:rPr sz="4550">
                <a:solidFill>
                  <a:srgbClr val="212121"/>
                </a:solidFill>
                <a:latin typeface="Helvetica"/>
                <a:ea typeface="Helvetica"/>
                <a:cs typeface="Helvetica"/>
                <a:sym typeface="Helvetica"/>
              </a:rPr>
              <a:t>Pues no se supone que en México hay libertad de expresión.</a:t>
            </a:r>
          </a:p>
        </p:txBody>
      </p:sp>
      <p:pic>
        <p:nvPicPr>
          <p:cNvPr id="55" name="pasted-image.tif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635593" y="2279650"/>
            <a:ext cx="5684492" cy="378277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slow" advClick="1">
    <p:cover dir="d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" name="pasted-image.tif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65511" y="588598"/>
            <a:ext cx="6171304" cy="2132493"/>
          </a:xfrm>
          <a:prstGeom prst="rect">
            <a:avLst/>
          </a:prstGeom>
          <a:ln w="12700">
            <a:miter lim="400000"/>
          </a:ln>
        </p:spPr>
      </p:pic>
      <p:pic>
        <p:nvPicPr>
          <p:cNvPr id="58" name="pasted-image.tif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219075" y="2979417"/>
            <a:ext cx="5066208" cy="3794766"/>
          </a:xfrm>
          <a:prstGeom prst="rect">
            <a:avLst/>
          </a:prstGeom>
          <a:ln w="12700">
            <a:miter lim="400000"/>
          </a:ln>
        </p:spPr>
      </p:pic>
      <p:pic>
        <p:nvPicPr>
          <p:cNvPr id="59" name="pasted-image.tif"/>
          <p:cNvPicPr/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7766989" y="909414"/>
            <a:ext cx="4709821" cy="3134172"/>
          </a:xfrm>
          <a:prstGeom prst="rect">
            <a:avLst/>
          </a:prstGeom>
          <a:ln w="12700">
            <a:miter lim="400000"/>
          </a:ln>
        </p:spPr>
      </p:pic>
      <p:pic>
        <p:nvPicPr>
          <p:cNvPr id="60" name="pasted-image.tif"/>
          <p:cNvPicPr/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2139950" y="6816608"/>
            <a:ext cx="2628900" cy="3098800"/>
          </a:xfrm>
          <a:prstGeom prst="rect">
            <a:avLst/>
          </a:prstGeom>
          <a:ln w="12700">
            <a:miter lim="400000"/>
          </a:ln>
        </p:spPr>
      </p:pic>
      <p:pic>
        <p:nvPicPr>
          <p:cNvPr id="61" name="pasted-image.tif"/>
          <p:cNvPicPr/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5837799" y="4485729"/>
            <a:ext cx="7095002" cy="4700439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 advClick="1">
    <p:checker dir="horz"/>
  </p:transition>
</p:sld>
</file>

<file path=ppt/theme/_rels/theme1.xml.rels><?xml version="1.0" encoding="UTF-8" standalone="yes"?><Relationships xmlns="http://schemas.openxmlformats.org/package/2006/relationships"><Relationship Id="rId1" Type="http://schemas.openxmlformats.org/officeDocument/2006/relationships/image" Target="../media/image1.png"/></Relationships>

</file>

<file path=ppt/theme/_rels/theme2.xml.rels><?xml version="1.0" encoding="UTF-8" standalone="yes"?><Relationships xmlns="http://schemas.openxmlformats.org/package/2006/relationships"><Relationship Id="rId1" Type="http://schemas.openxmlformats.org/officeDocument/2006/relationships/image" Target="../media/image1.png"/></Relationships>

</file>

<file path=ppt/theme/theme1.xml><?xml version="1.0" encoding="utf-8"?>
<a:theme xmlns:a="http://schemas.openxmlformats.org/drawingml/2006/main" xmlns:r="http://schemas.openxmlformats.org/officeDocument/2006/relationships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Helvetica Light"/>
        <a:ea typeface="Helvetica Light"/>
        <a:cs typeface="Helvetica Light"/>
      </a:majorFont>
      <a:minorFont>
        <a:latin typeface="Helvetica Light"/>
        <a:ea typeface="Helvetica Light"/>
        <a:cs typeface="Helvetica Light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a:effectStyle>
        <a:effectStyle>
          <a:effectLst>
            <a:outerShdw sx="100000" sy="100000" kx="0" ky="0" algn="b" rotWithShape="0" blurRad="50800" dist="12700" dir="0">
              <a:srgbClr val="000000">
                <a:alpha val="50000"/>
              </a:srgbClr>
            </a:outerShdw>
          </a:effectLst>
        </a:effectStyle>
        <a:effectStyle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r:embed="rId1"/>
          <a:srcRect l="0" t="0" r="0" b="0"/>
          <a:tile tx="0" ty="0" sx="100000" sy="100000" flip="none" algn="tl"/>
        </a:blipFill>
        <a:ln w="12700" cap="flat">
          <a:noFill/>
          <a:miter lim="400000"/>
        </a:ln>
        <a:effectLst>
          <a:outerShdw sx="100000" sy="100000" kx="0" ky="0" algn="b" rotWithShape="0" blurRad="38100" dist="25400" dir="5400000">
            <a:srgbClr val="000000">
              <a:alpha val="50000"/>
            </a:srgbClr>
          </a:outerShdw>
        </a:effectLst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4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6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Helvetica Light"/>
        <a:ea typeface="Helvetica Light"/>
        <a:cs typeface="Helvetica Light"/>
      </a:majorFont>
      <a:minorFont>
        <a:latin typeface="Helvetica Light"/>
        <a:ea typeface="Helvetica Light"/>
        <a:cs typeface="Helvetica Light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a:effectStyle>
        <a:effectStyle>
          <a:effectLst>
            <a:outerShdw sx="100000" sy="100000" kx="0" ky="0" algn="b" rotWithShape="0" blurRad="50800" dist="12700" dir="0">
              <a:srgbClr val="000000">
                <a:alpha val="50000"/>
              </a:srgbClr>
            </a:outerShdw>
          </a:effectLst>
        </a:effectStyle>
        <a:effectStyle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r:embed="rId1"/>
          <a:srcRect l="0" t="0" r="0" b="0"/>
          <a:tile tx="0" ty="0" sx="100000" sy="100000" flip="none" algn="tl"/>
        </a:blipFill>
        <a:ln w="12700" cap="flat">
          <a:noFill/>
          <a:miter lim="400000"/>
        </a:ln>
        <a:effectLst>
          <a:outerShdw sx="100000" sy="100000" kx="0" ky="0" algn="b" rotWithShape="0" blurRad="38100" dist="25400" dir="5400000">
            <a:srgbClr val="000000">
              <a:alpha val="50000"/>
            </a:srgbClr>
          </a:outerShdw>
        </a:effectLst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4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6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